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67" r:id="rId4"/>
    <p:sldId id="265" r:id="rId5"/>
    <p:sldId id="266" r:id="rId6"/>
    <p:sldId id="269" r:id="rId7"/>
    <p:sldId id="270" r:id="rId8"/>
    <p:sldId id="271" r:id="rId9"/>
    <p:sldId id="27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4AC0-6612-43AA-BE4B-24483FCE143E}" type="datetimeFigureOut">
              <a:rPr lang="ru-RU" smtClean="0"/>
              <a:pPr/>
              <a:t>08.04.2012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A6AC9-8590-4B2B-81A2-A4C6B006D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Backup\конференция\папки, визитки\Ptic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2316" cy="72454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		ШЕСТНАДЦАТАЯ РЕГИОНАЛЬНАЯ</a:t>
            </a:r>
            <a:b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		НАУЧНО-ПРАКТИЧЕСКАЯ</a:t>
            </a:r>
            <a:b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		КОНФЕРЕНЦИЯ ШКОЛЬНИКОВ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1"/>
            <a:ext cx="9036496" cy="4493096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r>
              <a:rPr lang="ru-RU" sz="9600" b="1" i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Творчество Юных</a:t>
            </a:r>
          </a:p>
          <a:p>
            <a:pPr algn="ctr">
              <a:buNone/>
            </a:pPr>
            <a:r>
              <a:rPr lang="ru-RU" b="1" i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Март, 2012 год</a:t>
            </a:r>
            <a:endParaRPr lang="ru-RU" b="1" i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576064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/>
              <a:t>Дипломы </a:t>
            </a:r>
            <a:r>
              <a:rPr lang="ru-RU" sz="3100" b="1" dirty="0"/>
              <a:t>конференции "Творчество юных</a:t>
            </a:r>
            <a:r>
              <a:rPr lang="ru-RU" sz="3100" b="1" dirty="0" smtClean="0"/>
              <a:t>",</a:t>
            </a:r>
            <a:r>
              <a:rPr lang="ru-RU" sz="3100" dirty="0"/>
              <a:t> </a:t>
            </a:r>
            <a:r>
              <a:rPr lang="ru-RU" sz="3100" b="1" dirty="0" smtClean="0"/>
              <a:t>2012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2304256"/>
          </a:xfrm>
        </p:spPr>
        <p:txBody>
          <a:bodyPr>
            <a:normAutofit fontScale="40000" lnSpcReduction="20000"/>
          </a:bodyPr>
          <a:lstStyle/>
          <a:p>
            <a:endParaRPr lang="ru-RU" sz="4900" b="1" i="1" u="sng" dirty="0" smtClean="0"/>
          </a:p>
          <a:p>
            <a:r>
              <a:rPr lang="ru-RU" sz="4900" b="1" i="1" u="sng" dirty="0" smtClean="0"/>
              <a:t>Место </a:t>
            </a:r>
            <a:r>
              <a:rPr lang="ru-RU" sz="4900" b="1" dirty="0" smtClean="0"/>
              <a:t>1</a:t>
            </a:r>
            <a:r>
              <a:rPr lang="ru-RU" sz="4900" dirty="0" smtClean="0"/>
              <a:t>	</a:t>
            </a:r>
          </a:p>
          <a:p>
            <a:r>
              <a:rPr lang="ru-RU" sz="4900" dirty="0" smtClean="0"/>
              <a:t>	</a:t>
            </a:r>
            <a:r>
              <a:rPr lang="ru-RU" sz="5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Школа  № </a:t>
            </a:r>
            <a:r>
              <a:rPr lang="ru-RU" sz="4900" dirty="0" smtClean="0"/>
              <a:t>1739		Петров   Евгений   Николаевич	</a:t>
            </a:r>
          </a:p>
          <a:p>
            <a:r>
              <a:rPr lang="ru-RU" sz="4900" dirty="0" smtClean="0"/>
              <a:t>	</a:t>
            </a:r>
          </a:p>
          <a:p>
            <a:r>
              <a:rPr lang="ru-RU" sz="4900" dirty="0" smtClean="0"/>
              <a:t>	</a:t>
            </a:r>
            <a:r>
              <a:rPr lang="ru-RU" sz="4900" b="1" i="1" u="sng" dirty="0" smtClean="0"/>
              <a:t>Место</a:t>
            </a:r>
            <a:r>
              <a:rPr lang="ru-RU" sz="4900" dirty="0" smtClean="0"/>
              <a:t>	</a:t>
            </a:r>
            <a:r>
              <a:rPr lang="ru-RU" sz="4900" b="1" dirty="0" smtClean="0"/>
              <a:t>2</a:t>
            </a:r>
            <a:r>
              <a:rPr lang="ru-RU" sz="4900" dirty="0" smtClean="0"/>
              <a:t>	</a:t>
            </a:r>
          </a:p>
          <a:p>
            <a:r>
              <a:rPr lang="ru-RU" sz="4900" dirty="0" smtClean="0"/>
              <a:t>	г. Солнечногорск , лицей № 8	   </a:t>
            </a:r>
            <a:r>
              <a:rPr lang="ru-RU" sz="4900" dirty="0" err="1" smtClean="0"/>
              <a:t>Гладун</a:t>
            </a:r>
            <a:r>
              <a:rPr lang="ru-RU" sz="4900" dirty="0" smtClean="0"/>
              <a:t>   Максим   Александрович</a:t>
            </a:r>
          </a:p>
          <a:p>
            <a:r>
              <a:rPr lang="ru-RU" sz="4900" dirty="0" smtClean="0"/>
              <a:t>	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764704"/>
            <a:ext cx="8229600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Информатика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3068960"/>
            <a:ext cx="8229600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Математика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67544" y="4090327"/>
            <a:ext cx="77768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676650" fontAlgn="base">
              <a:spcBef>
                <a:spcPct val="0"/>
              </a:spcBef>
              <a:spcAft>
                <a:spcPct val="0"/>
              </a:spcAft>
              <a:tabLst>
                <a:tab pos="2378075" algn="l"/>
                <a:tab pos="2849563" algn="l"/>
              </a:tabLst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Место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1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000" dirty="0" smtClean="0"/>
              <a:t>г. Клин  МОУ Лицей №10</a:t>
            </a:r>
          </a:p>
          <a:p>
            <a:pPr lvl="0" indent="3676650" fontAlgn="base">
              <a:spcBef>
                <a:spcPct val="0"/>
              </a:spcBef>
              <a:spcAft>
                <a:spcPct val="0"/>
              </a:spcAft>
              <a:tabLst>
                <a:tab pos="2378075" algn="l"/>
                <a:tab pos="2849563" algn="l"/>
              </a:tabLst>
            </a:pPr>
            <a:r>
              <a:rPr lang="ru-RU" sz="2000" dirty="0" smtClean="0"/>
              <a:t> </a:t>
            </a:r>
            <a:r>
              <a:rPr lang="ru-RU" sz="2000" dirty="0" err="1" smtClean="0"/>
              <a:t>Ястребова</a:t>
            </a:r>
            <a:r>
              <a:rPr lang="ru-RU" sz="2000" dirty="0" smtClean="0"/>
              <a:t> Маргарита Андреевна</a:t>
            </a:r>
          </a:p>
          <a:p>
            <a:pPr lvl="0" indent="3676650" fontAlgn="base">
              <a:spcBef>
                <a:spcPct val="0"/>
              </a:spcBef>
              <a:spcAft>
                <a:spcPct val="0"/>
              </a:spcAft>
              <a:tabLst>
                <a:tab pos="2378075" algn="l"/>
                <a:tab pos="28495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indent="3676650" eaLnBrk="0" fontAlgn="base" hangingPunct="0">
              <a:spcBef>
                <a:spcPct val="0"/>
              </a:spcBef>
              <a:spcAft>
                <a:spcPct val="0"/>
              </a:spcAft>
              <a:tabLst>
                <a:tab pos="2378075" algn="l"/>
                <a:tab pos="2849563" algn="l"/>
              </a:tabLst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Место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Школа №</a:t>
            </a:r>
            <a:r>
              <a:rPr lang="ru-RU" sz="2000" dirty="0" smtClean="0"/>
              <a:t> 1940				Варламова Надежда Игоревна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8195" name="Picture 3" descr="C:\Users\fdp1\Downloads\IMG_4000.jpg_Thumbna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980376"/>
            <a:ext cx="3744417" cy="2494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3096344"/>
          </a:xfrm>
        </p:spPr>
        <p:txBody>
          <a:bodyPr>
            <a:noAutofit/>
          </a:bodyPr>
          <a:lstStyle/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  <a:tabLst>
                <a:tab pos="2378075" algn="l"/>
                <a:tab pos="2849563" algn="l"/>
              </a:tabLst>
            </a:pPr>
            <a:endParaRPr lang="ru-RU" sz="2400" b="1" i="1" u="sng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  <a:tabLst>
                <a:tab pos="2378075" algn="l"/>
                <a:tab pos="2849563" algn="l"/>
              </a:tabLst>
            </a:pPr>
            <a:r>
              <a:rPr lang="ru-RU" sz="2000" b="1" i="1" u="sng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Место  </a:t>
            </a:r>
            <a:r>
              <a:rPr lang="ru-RU" sz="20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1</a:t>
            </a: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Лицей 1557</a:t>
            </a: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	</a:t>
            </a: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  <a:tabLst>
                <a:tab pos="2378075" algn="l"/>
                <a:tab pos="2849563" algn="l"/>
              </a:tabLst>
            </a:pP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Раков Антон Андреевич, </a:t>
            </a: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  <a:tabLst>
                <a:tab pos="2378075" algn="l"/>
                <a:tab pos="2849563" algn="l"/>
              </a:tabLst>
            </a:pPr>
            <a:r>
              <a:rPr lang="ru-RU" sz="2000" dirty="0" err="1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Треснев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Вячеслав Дмитриевич</a:t>
            </a: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  <a:tabLst>
                <a:tab pos="2378075" algn="l"/>
                <a:tab pos="2849563" algn="l"/>
              </a:tabLst>
            </a:pPr>
            <a:endParaRPr lang="ru-RU" sz="2000" dirty="0" smtClean="0"/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i="1" u="sng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Место  1</a:t>
            </a: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Лицей 1557</a:t>
            </a: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	</a:t>
            </a: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Ефремов Андрей Николаевич</a:t>
            </a: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4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4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400" dirty="0" smtClean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lvl="1">
              <a:buNone/>
            </a:pPr>
            <a:r>
              <a:rPr lang="ru-RU" sz="2000" b="1" i="1" dirty="0" smtClean="0"/>
              <a:t>						</a:t>
            </a:r>
            <a:r>
              <a:rPr lang="ru-RU" sz="2000" b="1" i="1" u="sng" dirty="0" smtClean="0"/>
              <a:t>Место  </a:t>
            </a:r>
            <a:r>
              <a:rPr lang="ru-RU" sz="2000" b="1" dirty="0" smtClean="0"/>
              <a:t>1</a:t>
            </a:r>
            <a:r>
              <a:rPr lang="ru-RU" sz="2000" dirty="0" smtClean="0"/>
              <a:t>	Школа	1454						</a:t>
            </a:r>
            <a:r>
              <a:rPr lang="ru-RU" sz="2000" dirty="0" err="1" smtClean="0"/>
              <a:t>Здановский</a:t>
            </a:r>
            <a:r>
              <a:rPr lang="ru-RU" sz="2000" dirty="0" smtClean="0"/>
              <a:t> Алексей Олегович				 	</a:t>
            </a:r>
          </a:p>
          <a:p>
            <a:pPr>
              <a:buNone/>
            </a:pPr>
            <a:r>
              <a:rPr lang="ru-RU" sz="2000" b="1" i="1" dirty="0" smtClean="0"/>
              <a:t>						</a:t>
            </a:r>
            <a:r>
              <a:rPr lang="ru-RU" sz="2000" b="1" i="1" u="sng" dirty="0" smtClean="0"/>
              <a:t>Место   </a:t>
            </a:r>
            <a:r>
              <a:rPr lang="ru-RU" sz="2000" b="1" i="1" dirty="0" smtClean="0"/>
              <a:t>1</a:t>
            </a:r>
            <a:r>
              <a:rPr lang="ru-RU" sz="2000" dirty="0" smtClean="0"/>
              <a:t>	Гимназия г. Моршанск 					Фролова Екатерина Александровна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				</a:t>
            </a:r>
            <a:endParaRPr lang="ru-RU" sz="2400" dirty="0" smtClean="0"/>
          </a:p>
          <a:p>
            <a:pPr lvl="0" indent="20002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		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188640"/>
            <a:ext cx="8229600" cy="43204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Физика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69" name="Picture 1" descr="C:\Users\fdp1\Downloads\IMG_4040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92696"/>
            <a:ext cx="3674705" cy="244827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3284984"/>
            <a:ext cx="8229600" cy="432048"/>
          </a:xfr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Секция Техника и технология</a:t>
            </a:r>
            <a:r>
              <a:rPr lang="ru-RU" sz="2700" dirty="0"/>
              <a:t>	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1" name="Picture 3" descr="C:\Users\fdp1\Downloads\IMG_4053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4067944" cy="2710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3600" b="1" i="1" dirty="0" smtClean="0"/>
              <a:t>	</a:t>
            </a:r>
          </a:p>
          <a:p>
            <a:pPr>
              <a:buNone/>
            </a:pPr>
            <a:endParaRPr lang="ru-RU" sz="3600" b="1" i="1" u="sng" dirty="0" smtClean="0"/>
          </a:p>
          <a:p>
            <a:pPr>
              <a:buNone/>
            </a:pPr>
            <a:r>
              <a:rPr lang="ru-RU" sz="5500" b="1" i="1" dirty="0" smtClean="0"/>
              <a:t>	</a:t>
            </a:r>
            <a:r>
              <a:rPr lang="ru-RU" sz="5500" b="1" i="1" u="sng" dirty="0" smtClean="0"/>
              <a:t>Место  </a:t>
            </a:r>
            <a:r>
              <a:rPr lang="ru-RU" sz="5500" b="1" dirty="0" smtClean="0"/>
              <a:t>1</a:t>
            </a:r>
            <a:r>
              <a:rPr lang="ru-RU" sz="5500" dirty="0" smtClean="0"/>
              <a:t>      г. Клин Православная классическая гимназия «София»</a:t>
            </a:r>
          </a:p>
          <a:p>
            <a:pPr lvl="1">
              <a:buNone/>
            </a:pPr>
            <a:r>
              <a:rPr lang="ru-RU" sz="5500" dirty="0" smtClean="0"/>
              <a:t>				Лобанова Алеся Викторовна</a:t>
            </a:r>
          </a:p>
          <a:p>
            <a:pPr lvl="1">
              <a:buNone/>
            </a:pPr>
            <a:endParaRPr lang="ru-RU" sz="5500" dirty="0" smtClean="0"/>
          </a:p>
          <a:p>
            <a:pPr lvl="1">
              <a:buNone/>
            </a:pPr>
            <a:r>
              <a:rPr lang="ru-RU" sz="5500" b="1" i="1" u="sng" dirty="0" smtClean="0"/>
              <a:t>Место  </a:t>
            </a:r>
            <a:r>
              <a:rPr lang="ru-RU" sz="5500" b="1" dirty="0" smtClean="0"/>
              <a:t>1    </a:t>
            </a:r>
            <a:r>
              <a:rPr lang="ru-RU" sz="5500" dirty="0" smtClean="0"/>
              <a:t>Школа   718	Нестерова Анастасия Вячеславовна</a:t>
            </a:r>
          </a:p>
          <a:p>
            <a:pPr lvl="4">
              <a:buNone/>
            </a:pPr>
            <a:r>
              <a:rPr lang="ru-RU" sz="5500" dirty="0" smtClean="0"/>
              <a:t>			Сергеев Владимир Андреевич</a:t>
            </a:r>
          </a:p>
          <a:p>
            <a:pPr lvl="4">
              <a:buNone/>
            </a:pPr>
            <a:endParaRPr lang="ru-RU" sz="5500" dirty="0" smtClean="0"/>
          </a:p>
          <a:p>
            <a:pPr>
              <a:buNone/>
            </a:pPr>
            <a:r>
              <a:rPr lang="ru-RU" sz="5500" b="1" i="1" dirty="0" smtClean="0"/>
              <a:t>		</a:t>
            </a:r>
            <a:r>
              <a:rPr lang="ru-RU" sz="5500" b="1" i="1" u="sng" dirty="0" smtClean="0"/>
              <a:t>Место  </a:t>
            </a:r>
            <a:r>
              <a:rPr lang="ru-RU" sz="5500" b="1" i="1" dirty="0" smtClean="0"/>
              <a:t>1	</a:t>
            </a:r>
            <a:r>
              <a:rPr lang="ru-RU" sz="5500" dirty="0" smtClean="0"/>
              <a:t>г. </a:t>
            </a:r>
            <a:r>
              <a:rPr lang="ru-RU" sz="5500" dirty="0" err="1" smtClean="0"/>
              <a:t>Балашиха</a:t>
            </a:r>
            <a:r>
              <a:rPr lang="ru-RU" sz="5500" dirty="0" smtClean="0"/>
              <a:t>  лицей</a:t>
            </a:r>
          </a:p>
          <a:p>
            <a:pPr>
              <a:buNone/>
            </a:pPr>
            <a:r>
              <a:rPr lang="ru-RU" sz="5500" dirty="0" smtClean="0"/>
              <a:t>						Коршунов Владислав Михайлович</a:t>
            </a:r>
          </a:p>
          <a:p>
            <a:pPr>
              <a:buNone/>
            </a:pPr>
            <a:r>
              <a:rPr lang="ru-RU" sz="5500" dirty="0" smtClean="0"/>
              <a:t>						</a:t>
            </a:r>
            <a:r>
              <a:rPr lang="ru-RU" sz="5500" dirty="0" err="1" smtClean="0"/>
              <a:t>Милешникова</a:t>
            </a:r>
            <a:r>
              <a:rPr lang="ru-RU" sz="5500" dirty="0" smtClean="0"/>
              <a:t> Юлия Юрьевна</a:t>
            </a:r>
          </a:p>
          <a:p>
            <a:endParaRPr lang="ru-RU" sz="5500" dirty="0" smtClean="0"/>
          </a:p>
          <a:p>
            <a:pPr>
              <a:buNone/>
            </a:pPr>
            <a:r>
              <a:rPr lang="ru-RU" sz="5500" dirty="0" smtClean="0"/>
              <a:t>						</a:t>
            </a:r>
            <a:r>
              <a:rPr lang="ru-RU" sz="5500" b="1" i="1" u="sng" dirty="0" smtClean="0"/>
              <a:t>Место  </a:t>
            </a:r>
            <a:r>
              <a:rPr lang="ru-RU" sz="5500" b="1" i="1" dirty="0" smtClean="0"/>
              <a:t>2</a:t>
            </a:r>
            <a:r>
              <a:rPr lang="ru-RU" sz="5500" dirty="0" smtClean="0"/>
              <a:t>	  Лицей    1557	</a:t>
            </a:r>
          </a:p>
          <a:p>
            <a:pPr>
              <a:buNone/>
            </a:pPr>
            <a:r>
              <a:rPr lang="ru-RU" sz="5500" dirty="0" smtClean="0"/>
              <a:t>	</a:t>
            </a:r>
            <a:r>
              <a:rPr lang="ru-RU" sz="5500" b="1" i="1" u="sng" dirty="0" smtClean="0"/>
              <a:t> </a:t>
            </a:r>
            <a:r>
              <a:rPr lang="ru-RU" sz="5500" dirty="0" smtClean="0"/>
              <a:t>					</a:t>
            </a:r>
            <a:r>
              <a:rPr lang="ru-RU" sz="5500" dirty="0" err="1" smtClean="0"/>
              <a:t>Борзов</a:t>
            </a:r>
            <a:r>
              <a:rPr lang="ru-RU" sz="5500" dirty="0" smtClean="0"/>
              <a:t> Никита Иванович</a:t>
            </a:r>
          </a:p>
          <a:p>
            <a:pPr>
              <a:buNone/>
            </a:pPr>
            <a:endParaRPr lang="ru-RU" sz="5500" dirty="0" smtClean="0"/>
          </a:p>
          <a:p>
            <a:pPr>
              <a:buNone/>
            </a:pPr>
            <a:r>
              <a:rPr lang="ru-RU" sz="5500" b="1" i="1" dirty="0" smtClean="0"/>
              <a:t>						</a:t>
            </a:r>
            <a:r>
              <a:rPr lang="ru-RU" sz="5500" b="1" i="1" u="sng" dirty="0" smtClean="0"/>
              <a:t>Место  </a:t>
            </a:r>
            <a:r>
              <a:rPr lang="ru-RU" sz="5500" b="1" i="1" dirty="0" smtClean="0"/>
              <a:t>2  </a:t>
            </a:r>
            <a:r>
              <a:rPr lang="ru-RU" sz="5500" dirty="0" smtClean="0"/>
              <a:t> г. Клин Православная классическая 						гимназия  «София»</a:t>
            </a:r>
          </a:p>
          <a:p>
            <a:pPr>
              <a:buNone/>
            </a:pPr>
            <a:r>
              <a:rPr lang="ru-RU" sz="5500" dirty="0" smtClean="0"/>
              <a:t>						</a:t>
            </a:r>
            <a:r>
              <a:rPr lang="ru-RU" sz="5500" dirty="0" err="1" smtClean="0"/>
              <a:t>Маценов</a:t>
            </a:r>
            <a:r>
              <a:rPr lang="ru-RU" sz="5500" dirty="0" smtClean="0"/>
              <a:t> Иван Андреевич</a:t>
            </a:r>
          </a:p>
          <a:p>
            <a:pPr>
              <a:buNone/>
            </a:pPr>
            <a:endParaRPr lang="ru-RU" sz="5500" dirty="0" smtClean="0"/>
          </a:p>
          <a:p>
            <a:pPr>
              <a:buNone/>
            </a:pPr>
            <a:r>
              <a:rPr lang="ru-RU" sz="5500" b="1" i="1" dirty="0" smtClean="0"/>
              <a:t>						</a:t>
            </a:r>
            <a:r>
              <a:rPr lang="ru-RU" sz="5500" b="1" i="1" u="sng" dirty="0" smtClean="0"/>
              <a:t>Место  </a:t>
            </a:r>
            <a:r>
              <a:rPr lang="ru-RU" sz="5500" b="1" i="1" dirty="0" smtClean="0"/>
              <a:t>3</a:t>
            </a:r>
            <a:r>
              <a:rPr lang="ru-RU" sz="5500" dirty="0" smtClean="0"/>
              <a:t>	   Клин  лицей 10	</a:t>
            </a:r>
          </a:p>
          <a:p>
            <a:pPr>
              <a:buNone/>
            </a:pPr>
            <a:r>
              <a:rPr lang="ru-RU" sz="5500" dirty="0" smtClean="0"/>
              <a:t>						Фирсов Иван Владимирович</a:t>
            </a:r>
          </a:p>
          <a:p>
            <a:pPr>
              <a:buNone/>
            </a:pPr>
            <a:r>
              <a:rPr lang="ru-RU" sz="5500" dirty="0" smtClean="0"/>
              <a:t>			</a:t>
            </a:r>
          </a:p>
          <a:p>
            <a:pPr marL="3852863" indent="0">
              <a:buNone/>
            </a:pPr>
            <a:endParaRPr lang="ru-RU" sz="3600" dirty="0" smtClean="0"/>
          </a:p>
          <a:p>
            <a:pPr marL="3852863" indent="0">
              <a:buNone/>
            </a:pPr>
            <a:r>
              <a:rPr lang="ru-RU" sz="2800" dirty="0" smtClean="0"/>
              <a:t>		</a:t>
            </a:r>
            <a:endParaRPr lang="ru-RU" sz="4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18058"/>
          </a:xfr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Секция</a:t>
            </a:r>
            <a:r>
              <a:rPr lang="ru-RU" sz="2700" dirty="0"/>
              <a:t>	</a:t>
            </a:r>
            <a:r>
              <a:rPr lang="ru-RU" sz="2700" b="1" dirty="0" smtClean="0"/>
              <a:t>Химия и Экология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1" name="Picture 1" descr="C:\Users\fdp1\Downloads\IMG_4019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3775701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br>
              <a:rPr lang="ru-RU" dirty="0" smtClean="0"/>
            </a:br>
            <a:r>
              <a:rPr lang="ru-RU" sz="2700" b="1" dirty="0" smtClean="0"/>
              <a:t>Секция</a:t>
            </a:r>
            <a:r>
              <a:rPr lang="ru-RU" sz="2700" dirty="0" smtClean="0"/>
              <a:t> </a:t>
            </a:r>
            <a:r>
              <a:rPr lang="ru-RU" sz="2700" b="1" dirty="0" smtClean="0"/>
              <a:t>Иностранный язык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302433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</a:p>
          <a:p>
            <a:pPr marL="0" indent="361950"/>
            <a:r>
              <a:rPr lang="ru-RU" sz="8000" b="1" i="1" u="sng" dirty="0" smtClean="0"/>
              <a:t>Место  </a:t>
            </a:r>
            <a:r>
              <a:rPr lang="ru-RU" sz="8000" b="1" dirty="0" smtClean="0"/>
              <a:t>1	</a:t>
            </a:r>
            <a:r>
              <a:rPr lang="ru-RU" sz="8000" dirty="0" smtClean="0"/>
              <a:t>	Школа 853	</a:t>
            </a:r>
            <a:r>
              <a:rPr lang="ru-RU" sz="8000" dirty="0" err="1" smtClean="0"/>
              <a:t>Китаин</a:t>
            </a:r>
            <a:r>
              <a:rPr lang="ru-RU" sz="8000" dirty="0" smtClean="0"/>
              <a:t> Олег Сергеевич</a:t>
            </a:r>
          </a:p>
          <a:p>
            <a:pPr marL="0" indent="361950"/>
            <a:r>
              <a:rPr lang="ru-RU" sz="8000" dirty="0" smtClean="0"/>
              <a:t>			 Лицей 1557 	Кулаков Александр Дмитриевич</a:t>
            </a:r>
          </a:p>
          <a:p>
            <a:pPr marL="0" indent="361950"/>
            <a:endParaRPr lang="ru-RU" sz="8000" dirty="0" smtClean="0"/>
          </a:p>
          <a:p>
            <a:pPr marL="0" indent="361950"/>
            <a:r>
              <a:rPr lang="ru-RU" sz="8000" b="1" i="1" u="sng" dirty="0" smtClean="0"/>
              <a:t>Место  </a:t>
            </a:r>
            <a:r>
              <a:rPr lang="ru-RU" sz="8000" b="1" dirty="0" smtClean="0"/>
              <a:t>2	</a:t>
            </a:r>
            <a:r>
              <a:rPr lang="ru-RU" sz="8000" dirty="0" smtClean="0"/>
              <a:t>	г. Клин гимназия 1    Бакланова Мария Евгеньевна				 Лицей 1557 	Бикбулатов Тимур Русланович</a:t>
            </a:r>
          </a:p>
          <a:p>
            <a:pPr marL="0" indent="714375"/>
            <a:endParaRPr lang="ru-RU" sz="8000" b="1" i="1" u="sng" dirty="0" smtClean="0"/>
          </a:p>
          <a:p>
            <a:pPr marL="0" indent="361950"/>
            <a:r>
              <a:rPr lang="ru-RU" sz="8000" b="1" i="1" u="sng" dirty="0" smtClean="0"/>
              <a:t>Место  </a:t>
            </a:r>
            <a:r>
              <a:rPr lang="ru-RU" sz="8000" b="1" dirty="0" smtClean="0"/>
              <a:t>3</a:t>
            </a:r>
            <a:r>
              <a:rPr lang="ru-RU" sz="8000" dirty="0" smtClean="0"/>
              <a:t>		Школа	1150	</a:t>
            </a:r>
            <a:r>
              <a:rPr lang="ru-RU" sz="8000" dirty="0" err="1" smtClean="0"/>
              <a:t>Кинах</a:t>
            </a:r>
            <a:r>
              <a:rPr lang="ru-RU" sz="8000" dirty="0" smtClean="0"/>
              <a:t> Павел Игоревич	</a:t>
            </a:r>
          </a:p>
          <a:p>
            <a:pPr marL="0" indent="361950"/>
            <a:r>
              <a:rPr lang="ru-RU" sz="8000" dirty="0" smtClean="0"/>
              <a:t>			Школа	229	Власенко Екатерина Витальевна</a:t>
            </a:r>
          </a:p>
          <a:p>
            <a:pPr marL="0" indent="361950"/>
            <a:r>
              <a:rPr lang="ru-RU" sz="8000" dirty="0" smtClean="0"/>
              <a:t>					</a:t>
            </a:r>
            <a:r>
              <a:rPr lang="ru-RU" sz="8000" dirty="0" err="1" smtClean="0"/>
              <a:t>Везирова</a:t>
            </a:r>
            <a:r>
              <a:rPr lang="ru-RU" sz="8000" dirty="0" smtClean="0"/>
              <a:t> Анастасия </a:t>
            </a:r>
            <a:r>
              <a:rPr lang="ru-RU" sz="8000" dirty="0" err="1" smtClean="0"/>
              <a:t>Самировна</a:t>
            </a:r>
            <a:endParaRPr lang="ru-RU" sz="8000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67544" y="3645024"/>
            <a:ext cx="8229600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Право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3461520"/>
            <a:ext cx="87484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endParaRPr kumimoji="0" lang="ru-RU" sz="2000" b="1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endParaRPr kumimoji="0" lang="ru-RU" sz="2000" b="1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endParaRPr kumimoji="0" lang="ru-RU" sz="2000" b="1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Место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1 </a:t>
            </a: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Школа 853 </a:t>
            </a:r>
          </a:p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Худушина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Дарья Максимовна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</a:p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Место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г. Солнечногорск лицей 8</a:t>
            </a:r>
          </a:p>
          <a:p>
            <a:pPr marR="0" lvl="0" indent="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dirty="0" smtClean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ru-RU" sz="2000" dirty="0" err="1" smtClean="0">
                <a:solidFill>
                  <a:srgbClr val="000000"/>
                </a:solidFill>
                <a:cs typeface="Arial" pitchFamily="34" charset="0"/>
              </a:rPr>
              <a:t>Локтикова</a:t>
            </a:r>
            <a:r>
              <a:rPr lang="ru-RU" sz="2000" dirty="0" smtClean="0">
                <a:solidFill>
                  <a:srgbClr val="000000"/>
                </a:solidFill>
                <a:cs typeface="Arial" pitchFamily="34" charset="0"/>
              </a:rPr>
              <a:t> Галина Игоревна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8075" algn="l"/>
                <a:tab pos="2849563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7" y="4229627"/>
            <a:ext cx="3779913" cy="25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7"/>
            <a:ext cx="8229600" cy="4032448"/>
          </a:xfrm>
        </p:spPr>
        <p:txBody>
          <a:bodyPr>
            <a:normAutofit fontScale="55000" lnSpcReduction="20000"/>
          </a:bodyPr>
          <a:lstStyle/>
          <a:p>
            <a:endParaRPr lang="ru-RU" b="1" i="1" u="sng" dirty="0" smtClean="0"/>
          </a:p>
          <a:p>
            <a:r>
              <a:rPr lang="ru-RU" b="1" i="1" u="sng" dirty="0" smtClean="0"/>
              <a:t>Место</a:t>
            </a:r>
            <a:r>
              <a:rPr lang="ru-RU" b="1" i="1" dirty="0" smtClean="0"/>
              <a:t> </a:t>
            </a:r>
            <a:r>
              <a:rPr lang="ru-RU" b="1" dirty="0" smtClean="0"/>
              <a:t>1</a:t>
            </a:r>
            <a:r>
              <a:rPr lang="ru-RU" dirty="0" smtClean="0"/>
              <a:t>	г. Клин гимназия 1</a:t>
            </a:r>
          </a:p>
          <a:p>
            <a:pPr>
              <a:buNone/>
            </a:pPr>
            <a:r>
              <a:rPr lang="ru-RU" dirty="0" smtClean="0"/>
              <a:t>					 Коркина Надежда Валерьевна</a:t>
            </a:r>
          </a:p>
          <a:p>
            <a:pPr>
              <a:buNone/>
            </a:pPr>
            <a:r>
              <a:rPr lang="ru-RU" dirty="0" smtClean="0"/>
              <a:t>					</a:t>
            </a:r>
            <a:r>
              <a:rPr lang="ru-RU" dirty="0" err="1" smtClean="0"/>
              <a:t>Гайда</a:t>
            </a:r>
            <a:r>
              <a:rPr lang="ru-RU" dirty="0" smtClean="0"/>
              <a:t> Алёна Алексеевна</a:t>
            </a:r>
          </a:p>
          <a:p>
            <a:pPr>
              <a:buNone/>
            </a:pPr>
            <a:r>
              <a:rPr lang="ru-RU" dirty="0" smtClean="0"/>
              <a:t>			Школа 909	</a:t>
            </a:r>
            <a:r>
              <a:rPr lang="ru-RU" dirty="0" err="1" smtClean="0"/>
              <a:t>Чарыку</a:t>
            </a:r>
            <a:r>
              <a:rPr lang="ru-RU" dirty="0" smtClean="0"/>
              <a:t> </a:t>
            </a:r>
            <a:r>
              <a:rPr lang="ru-RU" dirty="0" err="1" smtClean="0"/>
              <a:t>Виорика</a:t>
            </a:r>
            <a:r>
              <a:rPr lang="ru-RU" dirty="0" smtClean="0"/>
              <a:t> Георгиевна</a:t>
            </a:r>
          </a:p>
          <a:p>
            <a:r>
              <a:rPr lang="ru-RU" b="1" i="1" u="sng" dirty="0" smtClean="0"/>
              <a:t>Место </a:t>
            </a:r>
            <a:r>
              <a:rPr lang="ru-RU" b="1" dirty="0" smtClean="0"/>
              <a:t>2</a:t>
            </a:r>
            <a:r>
              <a:rPr lang="ru-RU" dirty="0" smtClean="0"/>
              <a:t>	 Солнечногорск гимназия 6 	</a:t>
            </a:r>
          </a:p>
          <a:p>
            <a:pPr>
              <a:buNone/>
            </a:pPr>
            <a:r>
              <a:rPr lang="ru-RU" dirty="0" smtClean="0"/>
              <a:t>						Пискарёва Дарья Григорьевна</a:t>
            </a:r>
          </a:p>
          <a:p>
            <a:r>
              <a:rPr lang="ru-RU" dirty="0" smtClean="0"/>
              <a:t>		Школа 1353		</a:t>
            </a:r>
            <a:r>
              <a:rPr lang="ru-RU" dirty="0" err="1" smtClean="0"/>
              <a:t>Строкан</a:t>
            </a:r>
            <a:r>
              <a:rPr lang="ru-RU" dirty="0" smtClean="0"/>
              <a:t> Дарья Алексеевна</a:t>
            </a:r>
          </a:p>
          <a:p>
            <a:pPr>
              <a:buNone/>
            </a:pPr>
            <a:r>
              <a:rPr lang="ru-RU" dirty="0" smtClean="0"/>
              <a:t>			Школа 1740		</a:t>
            </a:r>
            <a:r>
              <a:rPr lang="ru-RU" dirty="0" err="1" smtClean="0"/>
              <a:t>Радин</a:t>
            </a:r>
            <a:r>
              <a:rPr lang="ru-RU" dirty="0" smtClean="0"/>
              <a:t> Владислав Сергеевич</a:t>
            </a:r>
          </a:p>
          <a:p>
            <a:r>
              <a:rPr lang="ru-RU" b="1" i="1" u="sng" dirty="0" smtClean="0"/>
              <a:t>Место</a:t>
            </a:r>
            <a:r>
              <a:rPr lang="ru-RU" b="1" i="1" dirty="0" smtClean="0"/>
              <a:t> </a:t>
            </a:r>
            <a:r>
              <a:rPr lang="ru-RU" b="1" dirty="0" smtClean="0"/>
              <a:t>3	</a:t>
            </a:r>
            <a:r>
              <a:rPr lang="ru-RU" dirty="0" smtClean="0"/>
              <a:t> Солнечногорск гимназия 6  Медведева Елена Витальевна</a:t>
            </a:r>
          </a:p>
          <a:p>
            <a:pPr>
              <a:buNone/>
            </a:pPr>
            <a:r>
              <a:rPr lang="ru-RU" dirty="0" smtClean="0"/>
              <a:t>			Школа 1940		Якубова Анна Игоревна</a:t>
            </a:r>
          </a:p>
          <a:p>
            <a:pPr>
              <a:buNone/>
            </a:pPr>
            <a:r>
              <a:rPr lang="ru-RU" dirty="0" smtClean="0"/>
              <a:t>			г. Клин гимназия «София»</a:t>
            </a:r>
          </a:p>
          <a:p>
            <a:pPr>
              <a:buNone/>
            </a:pPr>
            <a:r>
              <a:rPr lang="ru-RU" dirty="0" smtClean="0"/>
              <a:t>						Марченко Петр Дмитриевич</a:t>
            </a:r>
          </a:p>
          <a:p>
            <a:r>
              <a:rPr lang="ru-RU" dirty="0" smtClean="0"/>
              <a:t>		</a:t>
            </a:r>
            <a:endParaRPr lang="ru-RU" dirty="0"/>
          </a:p>
        </p:txBody>
      </p:sp>
      <p:sp>
        <p:nvSpPr>
          <p:cNvPr id="4" name="Заголовок 5"/>
          <p:cNvSpPr txBox="1"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400" b="1" dirty="0" smtClean="0"/>
              <a:t>Историко-филологическая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323528" y="4365104"/>
            <a:ext cx="8229600" cy="72008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 Психолого-педагогическая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5307305"/>
            <a:ext cx="8676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4775" algn="l"/>
                <a:tab pos="361950" algn="l"/>
                <a:tab pos="2378075" algn="l"/>
                <a:tab pos="2733675" algn="l"/>
              </a:tabLst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Место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г.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Клин  гимназия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4775" algn="l"/>
                <a:tab pos="361950" algn="l"/>
                <a:tab pos="2378075" algn="l"/>
                <a:tab pos="2733675" algn="l"/>
              </a:tabLst>
            </a:pPr>
            <a:r>
              <a:rPr lang="ru-RU" sz="2000" dirty="0" smtClean="0">
                <a:ea typeface="Times New Roman" pitchFamily="18" charset="0"/>
                <a:cs typeface="Arial" pitchFamily="34" charset="0"/>
              </a:rPr>
              <a:t>					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Карпова Вероника Павловна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507288" cy="5069160"/>
          </a:xfrm>
        </p:spPr>
        <p:txBody>
          <a:bodyPr>
            <a:normAutofit fontScale="55000" lnSpcReduction="20000"/>
          </a:bodyPr>
          <a:lstStyle/>
          <a:p>
            <a:r>
              <a:rPr lang="ru-RU" b="1" i="1" u="sng" dirty="0" smtClean="0"/>
              <a:t>Место  </a:t>
            </a:r>
            <a:r>
              <a:rPr lang="ru-RU" b="1" dirty="0" smtClean="0"/>
              <a:t>1</a:t>
            </a:r>
            <a:r>
              <a:rPr lang="ru-RU" dirty="0" smtClean="0"/>
              <a:t>	колледж МГАДА	           Павлов Роман Дмитриевич</a:t>
            </a:r>
          </a:p>
          <a:p>
            <a:pPr marL="2781300" indent="-990600">
              <a:buNone/>
            </a:pPr>
            <a:r>
              <a:rPr lang="ru-RU" dirty="0" smtClean="0"/>
              <a:t>г. Клин гимназия «София»	           </a:t>
            </a:r>
          </a:p>
          <a:p>
            <a:pPr marL="2781300" indent="-990600">
              <a:buNone/>
            </a:pPr>
            <a:r>
              <a:rPr lang="ru-RU" dirty="0" smtClean="0"/>
              <a:t>		Захарова Анастасия Викторовна</a:t>
            </a:r>
          </a:p>
          <a:p>
            <a:pPr marL="1619250" indent="-1619250"/>
            <a:r>
              <a:rPr lang="ru-RU" dirty="0" smtClean="0"/>
              <a:t>г. Клин гимназия «София» 	 </a:t>
            </a:r>
          </a:p>
          <a:p>
            <a:pPr marL="1619250" indent="-1619250">
              <a:buNone/>
            </a:pPr>
            <a:r>
              <a:rPr lang="ru-RU" dirty="0" smtClean="0"/>
              <a:t>				 Насретдинова Юлия </a:t>
            </a:r>
            <a:r>
              <a:rPr lang="ru-RU" dirty="0" err="1" smtClean="0"/>
              <a:t>Фаритовна</a:t>
            </a:r>
            <a:endParaRPr lang="ru-RU" dirty="0" smtClean="0"/>
          </a:p>
          <a:p>
            <a:endParaRPr lang="ru-RU" dirty="0" smtClean="0"/>
          </a:p>
          <a:p>
            <a:r>
              <a:rPr lang="ru-RU" b="1" i="1" u="sng" dirty="0" smtClean="0"/>
              <a:t>Место  </a:t>
            </a:r>
            <a:r>
              <a:rPr lang="ru-RU" b="1" dirty="0" smtClean="0"/>
              <a:t>2</a:t>
            </a:r>
            <a:r>
              <a:rPr lang="ru-RU" dirty="0" smtClean="0"/>
              <a:t>	колледж МГАДА	      </a:t>
            </a:r>
          </a:p>
          <a:p>
            <a:pPr>
              <a:buNone/>
            </a:pPr>
            <a:r>
              <a:rPr lang="ru-RU" dirty="0" smtClean="0"/>
              <a:t>					Шингарёв Игорь Александрович	г. Солнечногорск гимназия 6	      </a:t>
            </a:r>
          </a:p>
          <a:p>
            <a:pPr>
              <a:buNone/>
            </a:pPr>
            <a:r>
              <a:rPr lang="ru-RU" dirty="0" smtClean="0"/>
              <a:t>		</a:t>
            </a:r>
            <a:r>
              <a:rPr lang="ru-RU" dirty="0" err="1" smtClean="0"/>
              <a:t>Велькина</a:t>
            </a:r>
            <a:r>
              <a:rPr lang="ru-RU" dirty="0" smtClean="0"/>
              <a:t> Людмила Владимировна</a:t>
            </a:r>
          </a:p>
          <a:p>
            <a:endParaRPr lang="ru-RU" dirty="0" smtClean="0"/>
          </a:p>
          <a:p>
            <a:r>
              <a:rPr lang="ru-RU" b="1" i="1" u="sng" dirty="0" smtClean="0"/>
              <a:t>Место  </a:t>
            </a:r>
            <a:r>
              <a:rPr lang="ru-RU" b="1" dirty="0" smtClean="0"/>
              <a:t>3</a:t>
            </a: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Школа 1150	     </a:t>
            </a:r>
          </a:p>
          <a:p>
            <a:pPr>
              <a:buNone/>
            </a:pPr>
            <a:r>
              <a:rPr lang="ru-RU" dirty="0" smtClean="0"/>
              <a:t>		</a:t>
            </a:r>
            <a:r>
              <a:rPr lang="ru-RU" dirty="0" err="1" smtClean="0"/>
              <a:t>Кинах</a:t>
            </a:r>
            <a:r>
              <a:rPr lang="ru-RU" dirty="0" smtClean="0"/>
              <a:t> Павел Игоревич</a:t>
            </a:r>
          </a:p>
          <a:p>
            <a:pPr>
              <a:buNone/>
            </a:pPr>
            <a:r>
              <a:rPr lang="ru-RU" dirty="0" smtClean="0"/>
              <a:t>					</a:t>
            </a:r>
          </a:p>
          <a:p>
            <a:pPr>
              <a:buNone/>
            </a:pPr>
            <a:r>
              <a:rPr lang="ru-RU" dirty="0" smtClean="0"/>
              <a:t>Школа 229	        </a:t>
            </a:r>
          </a:p>
          <a:p>
            <a:pPr>
              <a:buNone/>
            </a:pPr>
            <a:r>
              <a:rPr lang="ru-RU" dirty="0" smtClean="0"/>
              <a:t>		 Власенко Екатерина Витальевна</a:t>
            </a:r>
          </a:p>
          <a:p>
            <a:pPr>
              <a:buNone/>
            </a:pPr>
            <a:r>
              <a:rPr lang="ru-RU" dirty="0" smtClean="0"/>
              <a:t>		</a:t>
            </a:r>
            <a:r>
              <a:rPr lang="ru-RU" dirty="0" err="1" smtClean="0"/>
              <a:t>Везирова</a:t>
            </a:r>
            <a:r>
              <a:rPr lang="ru-RU" dirty="0" smtClean="0"/>
              <a:t> Анастасия </a:t>
            </a:r>
            <a:r>
              <a:rPr lang="ru-RU" dirty="0" err="1" smtClean="0"/>
              <a:t>Самировна</a:t>
            </a:r>
            <a:endParaRPr lang="ru-RU" dirty="0"/>
          </a:p>
        </p:txBody>
      </p:sp>
      <p:sp>
        <p:nvSpPr>
          <p:cNvPr id="4" name="Заголовок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Секция Экономика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:\конференция\на ярмарку 8 окт 2010\фото ТЮ\3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937" y="3977680"/>
            <a:ext cx="3953063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ПОЗДРАВЛЯЕМ ПОБЕДИТЕЛЕЙ!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fdp1\Pictures\miet контраст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533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Д\Zasta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496" y="116632"/>
            <a:ext cx="9210496" cy="6669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1322</TotalTime>
  <Words>49</Words>
  <Application>Microsoft Office PowerPoint</Application>
  <PresentationFormat>Экран (4:3)</PresentationFormat>
  <Paragraphs>114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ШЕСТНАДЦАТАЯ РЕГИОНАЛЬНАЯ   НАУЧНО-ПРАКТИЧЕСКАЯ   КОНФЕРЕНЦИЯ ШКОЛЬНИКОВ</vt:lpstr>
      <vt:lpstr>  Дипломы конференции "Творчество юных", 2012 </vt:lpstr>
      <vt:lpstr>  Секция Техника и технология  </vt:lpstr>
      <vt:lpstr>  Секция Химия и Экология </vt:lpstr>
      <vt:lpstr>  Секция Иностранный язык </vt:lpstr>
      <vt:lpstr> Секция Историко-филологическая </vt:lpstr>
      <vt:lpstr>Секция Экономика</vt:lpstr>
      <vt:lpstr>ПОЗДРАВЛЯЕМ ПОБЕДИТЕЛЕЙ!</vt:lpstr>
      <vt:lpstr>Слайд 9</vt:lpstr>
    </vt:vector>
  </TitlesOfParts>
  <Company>MIET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fdp1</dc:creator>
  <cp:lastModifiedBy>fdp1</cp:lastModifiedBy>
  <cp:revision>151</cp:revision>
  <dcterms:created xsi:type="dcterms:W3CDTF">2010-09-22T09:06:47Z</dcterms:created>
  <dcterms:modified xsi:type="dcterms:W3CDTF">2012-04-08T04:37:42Z</dcterms:modified>
</cp:coreProperties>
</file>